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6" r:id="rId4"/>
    <p:sldId id="257" r:id="rId5"/>
    <p:sldId id="262" r:id="rId6"/>
    <p:sldId id="261" r:id="rId7"/>
    <p:sldId id="265" r:id="rId8"/>
    <p:sldId id="264" r:id="rId9"/>
    <p:sldId id="258" r:id="rId10"/>
    <p:sldId id="269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85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1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9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4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2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15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044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0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62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4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A1FCC-D2A7-46DB-93B0-54C0E956881D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6FFDE-87DF-4C37-9484-31758B119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1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Q1 Interim Reflection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54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846" y="367750"/>
            <a:ext cx="6921313" cy="570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49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316" y="210419"/>
            <a:ext cx="4945683" cy="626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20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" t="-346" r="775" b="6382"/>
          <a:stretch/>
        </p:blipFill>
        <p:spPr>
          <a:xfrm>
            <a:off x="3245476" y="373487"/>
            <a:ext cx="4656413" cy="609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94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197" y="640080"/>
            <a:ext cx="9601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3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77" y="1004551"/>
            <a:ext cx="8355396" cy="431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43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703" y="367803"/>
            <a:ext cx="7199377" cy="61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117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661" y="788004"/>
            <a:ext cx="7267409" cy="467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00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456" y="198521"/>
            <a:ext cx="4856123" cy="61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4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38" y="411367"/>
            <a:ext cx="7330802" cy="592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53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821" y="754380"/>
            <a:ext cx="8869296" cy="454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99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</Words>
  <Application>Microsoft Office PowerPoint</Application>
  <PresentationFormat>Widescreen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Q1 Interim Reflection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NOBLE-SCCM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Q1 Interim</dc:title>
  <dc:creator>Ramos, Katleiah</dc:creator>
  <cp:lastModifiedBy>Ramos, Katleiah</cp:lastModifiedBy>
  <cp:revision>3</cp:revision>
  <dcterms:created xsi:type="dcterms:W3CDTF">2015-10-18T20:04:48Z</dcterms:created>
  <dcterms:modified xsi:type="dcterms:W3CDTF">2015-10-18T20:19:21Z</dcterms:modified>
</cp:coreProperties>
</file>